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4" r:id="rId1"/>
  </p:sldMasterIdLst>
  <p:notesMasterIdLst>
    <p:notesMasterId r:id="rId10"/>
  </p:notesMasterIdLst>
  <p:handoutMasterIdLst>
    <p:handoutMasterId r:id="rId11"/>
  </p:handoutMasterIdLst>
  <p:sldIdLst>
    <p:sldId id="256" r:id="rId2"/>
    <p:sldId id="496" r:id="rId3"/>
    <p:sldId id="356" r:id="rId4"/>
    <p:sldId id="492" r:id="rId5"/>
    <p:sldId id="359" r:id="rId6"/>
    <p:sldId id="494" r:id="rId7"/>
    <p:sldId id="497" r:id="rId8"/>
    <p:sldId id="433" r:id="rId9"/>
  </p:sldIdLst>
  <p:sldSz cx="12192000" cy="6858000"/>
  <p:notesSz cx="6858000" cy="9144000"/>
  <p:custDataLst>
    <p:tags r:id="rId12"/>
  </p:custDataLst>
  <p:defaultText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orient="horz" pos="3888" userDrawn="1">
          <p15:clr>
            <a:srgbClr val="A4A3A4"/>
          </p15:clr>
        </p15:guide>
        <p15:guide id="4" orient="horz" pos="3839" userDrawn="1">
          <p15:clr>
            <a:srgbClr val="A4A3A4"/>
          </p15:clr>
        </p15:guide>
        <p15:guide id="5"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70A"/>
    <a:srgbClr val="F06A34"/>
    <a:srgbClr val="D33535"/>
    <a:srgbClr val="FCC8F1"/>
    <a:srgbClr val="FA98E5"/>
    <a:srgbClr val="EF642D"/>
    <a:srgbClr val="4F7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91BD4-B605-46B1-96AF-A78255B7596D}" v="247" dt="2023-12-10T02:06:55.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205" autoAdjust="0"/>
  </p:normalViewPr>
  <p:slideViewPr>
    <p:cSldViewPr snapToGrid="0">
      <p:cViewPr varScale="1">
        <p:scale>
          <a:sx n="70" d="100"/>
          <a:sy n="70" d="100"/>
        </p:scale>
        <p:origin x="642" y="48"/>
      </p:cViewPr>
      <p:guideLst>
        <p:guide orient="horz" pos="2856"/>
        <p:guide orient="horz" pos="3888"/>
        <p:guide orient="horz" pos="3839"/>
        <p:guide pos="415"/>
      </p:guideLst>
    </p:cSldViewPr>
  </p:slideViewPr>
  <p:notesTextViewPr>
    <p:cViewPr>
      <p:scale>
        <a:sx n="1" d="1"/>
        <a:sy n="1" d="1"/>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2024/2/19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51044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F2EA437-B6AA-41E9-B7F6-6348D0BA3E12}" type="datetimeFigureOut">
              <a:rPr lang="zh-CN" altLang="en-US" smtClean="0"/>
              <a:t>2024/2/19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04EB2CB0-8294-4AB9-A844-D9FA6B170034}" type="slidenum">
              <a:rPr lang="zh-CN" altLang="en-US" smtClean="0"/>
              <a:t>‹#›</a:t>
            </a:fld>
            <a:endParaRPr lang="zh-CN" altLang="en-US" dirty="0"/>
          </a:p>
        </p:txBody>
      </p:sp>
    </p:spTree>
    <p:extLst>
      <p:ext uri="{BB962C8B-B14F-4D97-AF65-F5344CB8AC3E}">
        <p14:creationId xmlns:p14="http://schemas.microsoft.com/office/powerpoint/2010/main" val="371005071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189"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377"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566"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754"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CEC63E-D8F3-4C99-8C19-E063B50406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95" t="19153" b="9518"/>
          <a:stretch/>
        </p:blipFill>
        <p:spPr>
          <a:xfrm>
            <a:off x="7604077" y="496350"/>
            <a:ext cx="1307532" cy="2174674"/>
          </a:xfrm>
          <a:prstGeom prst="rect">
            <a:avLst/>
          </a:prstGeom>
        </p:spPr>
      </p:pic>
      <p:pic>
        <p:nvPicPr>
          <p:cNvPr id="10" name="图片 9">
            <a:extLst>
              <a:ext uri="{FF2B5EF4-FFF2-40B4-BE49-F238E27FC236}">
                <a16:creationId xmlns:a16="http://schemas.microsoft.com/office/drawing/2014/main" id="{609A0A1A-3E3F-4AED-9628-14DCACFFF5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757" r="44843" b="72394"/>
          <a:stretch/>
        </p:blipFill>
        <p:spPr>
          <a:xfrm>
            <a:off x="486737" y="337983"/>
            <a:ext cx="1409700" cy="1243782"/>
          </a:xfrm>
          <a:prstGeom prst="rect">
            <a:avLst/>
          </a:prstGeom>
        </p:spPr>
      </p:pic>
      <p:pic>
        <p:nvPicPr>
          <p:cNvPr id="12" name="图片 11">
            <a:extLst>
              <a:ext uri="{FF2B5EF4-FFF2-40B4-BE49-F238E27FC236}">
                <a16:creationId xmlns:a16="http://schemas.microsoft.com/office/drawing/2014/main" id="{DB0164A4-9F07-4C63-A023-EEB3FDE3389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7146"/>
          <a:stretch/>
        </p:blipFill>
        <p:spPr>
          <a:xfrm rot="10800000">
            <a:off x="-263748" y="1093609"/>
            <a:ext cx="12455748" cy="5764391"/>
          </a:xfrm>
          <a:prstGeom prst="rect">
            <a:avLst/>
          </a:prstGeom>
        </p:spPr>
      </p:pic>
      <p:pic>
        <p:nvPicPr>
          <p:cNvPr id="13" name="图片 12">
            <a:extLst>
              <a:ext uri="{FF2B5EF4-FFF2-40B4-BE49-F238E27FC236}">
                <a16:creationId xmlns:a16="http://schemas.microsoft.com/office/drawing/2014/main" id="{21ADB5C9-4923-433E-9EAE-04D09A94EA8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3692" t="53086"/>
          <a:stretch/>
        </p:blipFill>
        <p:spPr>
          <a:xfrm>
            <a:off x="0" y="3429000"/>
            <a:ext cx="4998237" cy="3429000"/>
          </a:xfrm>
          <a:prstGeom prst="rect">
            <a:avLst/>
          </a:prstGeom>
        </p:spPr>
      </p:pic>
      <p:pic>
        <p:nvPicPr>
          <p:cNvPr id="14" name="图片 13">
            <a:extLst>
              <a:ext uri="{FF2B5EF4-FFF2-40B4-BE49-F238E27FC236}">
                <a16:creationId xmlns:a16="http://schemas.microsoft.com/office/drawing/2014/main" id="{4E3C004E-AD01-4F78-ABDE-9B7C848E6E2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83072" r="64944" b="1"/>
          <a:stretch/>
        </p:blipFill>
        <p:spPr>
          <a:xfrm>
            <a:off x="1478981" y="4875550"/>
            <a:ext cx="1492819" cy="516078"/>
          </a:xfrm>
          <a:prstGeom prst="rect">
            <a:avLst/>
          </a:prstGeom>
        </p:spPr>
      </p:pic>
      <p:pic>
        <p:nvPicPr>
          <p:cNvPr id="15" name="图片 14">
            <a:extLst>
              <a:ext uri="{FF2B5EF4-FFF2-40B4-BE49-F238E27FC236}">
                <a16:creationId xmlns:a16="http://schemas.microsoft.com/office/drawing/2014/main" id="{FD498764-D0B4-4CE1-B2DE-28CD4D5121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26" t="35624" r="65269" b="16247"/>
          <a:stretch/>
        </p:blipFill>
        <p:spPr>
          <a:xfrm>
            <a:off x="486737" y="1863926"/>
            <a:ext cx="1307531" cy="1467328"/>
          </a:xfrm>
          <a:prstGeom prst="rect">
            <a:avLst/>
          </a:prstGeom>
        </p:spPr>
      </p:pic>
      <p:pic>
        <p:nvPicPr>
          <p:cNvPr id="5" name="图片 4">
            <a:extLst>
              <a:ext uri="{FF2B5EF4-FFF2-40B4-BE49-F238E27FC236}">
                <a16:creationId xmlns:a16="http://schemas.microsoft.com/office/drawing/2014/main" id="{EF4473D7-E0CB-8599-2E6F-B3B44EA7811C}"/>
              </a:ext>
            </a:extLst>
          </p:cNvPr>
          <p:cNvPicPr>
            <a:picLocks noChangeAspect="1"/>
          </p:cNvPicPr>
          <p:nvPr userDrawn="1"/>
        </p:nvPicPr>
        <p:blipFill rotWithShape="1">
          <a:blip r:embed="rId7"/>
          <a:srcRect l="8537" t="9279" b="12603"/>
          <a:stretch/>
        </p:blipFill>
        <p:spPr>
          <a:xfrm>
            <a:off x="9706619" y="3314217"/>
            <a:ext cx="2196632" cy="3383336"/>
          </a:xfrm>
          <a:prstGeom prst="rect">
            <a:avLst/>
          </a:prstGeom>
        </p:spPr>
      </p:pic>
      <p:pic>
        <p:nvPicPr>
          <p:cNvPr id="6" name="图片 10">
            <a:extLst>
              <a:ext uri="{FF2B5EF4-FFF2-40B4-BE49-F238E27FC236}">
                <a16:creationId xmlns:a16="http://schemas.microsoft.com/office/drawing/2014/main" id="{13B48686-647E-A40E-752C-1C41E5392D96}"/>
              </a:ext>
            </a:extLst>
          </p:cNvPr>
          <p:cNvPicPr>
            <a:picLocks noChangeAspect="1"/>
          </p:cNvPicPr>
          <p:nvPr userDrawn="1"/>
        </p:nvPicPr>
        <p:blipFill rotWithShape="1">
          <a:blip r:embed="rId8"/>
          <a:srcRect t="8771" r="39144" b="11847"/>
          <a:stretch/>
        </p:blipFill>
        <p:spPr>
          <a:xfrm>
            <a:off x="226889" y="2906295"/>
            <a:ext cx="2994483" cy="3906041"/>
          </a:xfrm>
          <a:prstGeom prst="rect">
            <a:avLst/>
          </a:prstGeom>
        </p:spPr>
      </p:pic>
    </p:spTree>
    <p:extLst>
      <p:ext uri="{BB962C8B-B14F-4D97-AF65-F5344CB8AC3E}">
        <p14:creationId xmlns:p14="http://schemas.microsoft.com/office/powerpoint/2010/main" val="102320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55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974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B70D1BF0-CD7D-286B-E527-7B37FE8A725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869" t="3722" r="8870" b="3722"/>
          <a:stretch/>
        </p:blipFill>
        <p:spPr>
          <a:xfrm>
            <a:off x="5009" y="25257"/>
            <a:ext cx="12192000" cy="6858000"/>
          </a:xfrm>
          <a:prstGeom prst="rect">
            <a:avLst/>
          </a:prstGeom>
        </p:spPr>
      </p:pic>
      <p:pic>
        <p:nvPicPr>
          <p:cNvPr id="2" name="Picture 1">
            <a:extLst>
              <a:ext uri="{FF2B5EF4-FFF2-40B4-BE49-F238E27FC236}">
                <a16:creationId xmlns:a16="http://schemas.microsoft.com/office/drawing/2014/main" id="{21B6C10C-7A60-142D-B907-E801CC36907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1539153" y="-165805"/>
            <a:ext cx="1639685" cy="1738054"/>
          </a:xfrm>
          <a:prstGeom prst="rect">
            <a:avLst/>
          </a:prstGeom>
        </p:spPr>
      </p:pic>
      <p:pic>
        <p:nvPicPr>
          <p:cNvPr id="3" name="Picture 2">
            <a:extLst>
              <a:ext uri="{FF2B5EF4-FFF2-40B4-BE49-F238E27FC236}">
                <a16:creationId xmlns:a16="http://schemas.microsoft.com/office/drawing/2014/main" id="{0D643045-5650-8BCC-C755-9F831661FCC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212099" y="5843591"/>
            <a:ext cx="1368007" cy="1501864"/>
          </a:xfrm>
          <a:prstGeom prst="rect">
            <a:avLst/>
          </a:prstGeom>
        </p:spPr>
      </p:pic>
      <p:sp>
        <p:nvSpPr>
          <p:cNvPr id="4" name="TextBox 3">
            <a:extLst>
              <a:ext uri="{FF2B5EF4-FFF2-40B4-BE49-F238E27FC236}">
                <a16:creationId xmlns:a16="http://schemas.microsoft.com/office/drawing/2014/main" id="{19947A0B-97F3-D8C8-062E-20BD994BEBE0}"/>
              </a:ext>
            </a:extLst>
          </p:cNvPr>
          <p:cNvSpPr txBox="1"/>
          <p:nvPr userDrawn="1"/>
        </p:nvSpPr>
        <p:spPr>
          <a:xfrm>
            <a:off x="2286002" y="6823966"/>
            <a:ext cx="4671138" cy="5872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72141"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72141"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072"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072"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072"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072"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072"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072"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72141"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072"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072"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072"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072"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162E5BB-DEC9-FB19-5F22-025340001D11}"/>
              </a:ext>
            </a:extLst>
          </p:cNvPr>
          <p:cNvSpPr txBox="1">
            <a:spLocks/>
          </p:cNvSpPr>
          <p:nvPr userDrawn="1"/>
        </p:nvSpPr>
        <p:spPr>
          <a:xfrm>
            <a:off x="1076260" y="7096922"/>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905"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1905"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12038813-9176-7B6E-082A-FD23E95413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82518" y="-19894172"/>
            <a:ext cx="1639685" cy="2788313"/>
          </a:xfrm>
          <a:prstGeom prst="rect">
            <a:avLst/>
          </a:prstGeom>
        </p:spPr>
      </p:pic>
      <p:pic>
        <p:nvPicPr>
          <p:cNvPr id="8" name="Picture 7">
            <a:extLst>
              <a:ext uri="{FF2B5EF4-FFF2-40B4-BE49-F238E27FC236}">
                <a16:creationId xmlns:a16="http://schemas.microsoft.com/office/drawing/2014/main" id="{22EE11ED-D1E0-9BC2-4718-448473EC02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68882" y="-19894172"/>
            <a:ext cx="1639685" cy="2788313"/>
          </a:xfrm>
          <a:prstGeom prst="rect">
            <a:avLst/>
          </a:prstGeom>
        </p:spPr>
      </p:pic>
      <p:pic>
        <p:nvPicPr>
          <p:cNvPr id="9" name="Picture 8">
            <a:extLst>
              <a:ext uri="{FF2B5EF4-FFF2-40B4-BE49-F238E27FC236}">
                <a16:creationId xmlns:a16="http://schemas.microsoft.com/office/drawing/2014/main" id="{91CDDF98-C2E2-0736-0CC3-3D5C6771EB9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47337" y="21882480"/>
            <a:ext cx="1639685" cy="2788313"/>
          </a:xfrm>
          <a:prstGeom prst="rect">
            <a:avLst/>
          </a:prstGeom>
        </p:spPr>
      </p:pic>
      <p:pic>
        <p:nvPicPr>
          <p:cNvPr id="10" name="Picture 9">
            <a:extLst>
              <a:ext uri="{FF2B5EF4-FFF2-40B4-BE49-F238E27FC236}">
                <a16:creationId xmlns:a16="http://schemas.microsoft.com/office/drawing/2014/main" id="{77159702-FD80-3E43-57A2-4F99FED895F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537004" y="21882480"/>
            <a:ext cx="1639685" cy="2788313"/>
          </a:xfrm>
          <a:prstGeom prst="rect">
            <a:avLst/>
          </a:prstGeom>
        </p:spPr>
      </p:pic>
      <p:sp>
        <p:nvSpPr>
          <p:cNvPr id="11" name="Title 1">
            <a:extLst>
              <a:ext uri="{FF2B5EF4-FFF2-40B4-BE49-F238E27FC236}">
                <a16:creationId xmlns:a16="http://schemas.microsoft.com/office/drawing/2014/main" id="{9D1DD31B-7A14-4163-7EE8-A0A01ECC94F0}"/>
              </a:ext>
            </a:extLst>
          </p:cNvPr>
          <p:cNvSpPr txBox="1">
            <a:spLocks/>
          </p:cNvSpPr>
          <p:nvPr userDrawn="1"/>
        </p:nvSpPr>
        <p:spPr>
          <a:xfrm>
            <a:off x="-427587" y="4552950"/>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072"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072"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B4C54E9-0825-F4DB-7F1D-9DF6134C55CA}"/>
              </a:ext>
            </a:extLst>
          </p:cNvPr>
          <p:cNvSpPr txBox="1">
            <a:spLocks/>
          </p:cNvSpPr>
          <p:nvPr userDrawn="1"/>
        </p:nvSpPr>
        <p:spPr>
          <a:xfrm>
            <a:off x="-1539155" y="1268015"/>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905"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1905"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995815BF-D775-62A5-4CB2-E39DF8300CDB}"/>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33383323" y="-14495067"/>
            <a:ext cx="2720648" cy="3571253"/>
          </a:xfrm>
          <a:prstGeom prst="rect">
            <a:avLst/>
          </a:prstGeom>
        </p:spPr>
      </p:pic>
      <p:pic>
        <p:nvPicPr>
          <p:cNvPr id="14" name="Picture 13">
            <a:extLst>
              <a:ext uri="{FF2B5EF4-FFF2-40B4-BE49-F238E27FC236}">
                <a16:creationId xmlns:a16="http://schemas.microsoft.com/office/drawing/2014/main" id="{F2AB803C-44C2-2892-D8EC-3E14A9D6226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33383323" y="17753865"/>
            <a:ext cx="2720648" cy="3571253"/>
          </a:xfrm>
          <a:prstGeom prst="rect">
            <a:avLst/>
          </a:prstGeom>
        </p:spPr>
      </p:pic>
      <p:pic>
        <p:nvPicPr>
          <p:cNvPr id="15" name="Picture 14">
            <a:extLst>
              <a:ext uri="{FF2B5EF4-FFF2-40B4-BE49-F238E27FC236}">
                <a16:creationId xmlns:a16="http://schemas.microsoft.com/office/drawing/2014/main" id="{A423C6CB-0ED2-A04E-45F6-18571F45D65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39356847" y="-14495067"/>
            <a:ext cx="2720648" cy="3571253"/>
          </a:xfrm>
          <a:prstGeom prst="rect">
            <a:avLst/>
          </a:prstGeom>
        </p:spPr>
      </p:pic>
      <p:pic>
        <p:nvPicPr>
          <p:cNvPr id="16" name="Picture 15">
            <a:extLst>
              <a:ext uri="{FF2B5EF4-FFF2-40B4-BE49-F238E27FC236}">
                <a16:creationId xmlns:a16="http://schemas.microsoft.com/office/drawing/2014/main" id="{175894D6-5ABD-9D7C-0CC0-9CAE11912B2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39554200" y="17753865"/>
            <a:ext cx="2720648" cy="3571253"/>
          </a:xfrm>
          <a:prstGeom prst="rect">
            <a:avLst/>
          </a:prstGeom>
        </p:spPr>
      </p:pic>
    </p:spTree>
    <p:extLst>
      <p:ext uri="{BB962C8B-B14F-4D97-AF65-F5344CB8AC3E}">
        <p14:creationId xmlns:p14="http://schemas.microsoft.com/office/powerpoint/2010/main" val="2462826915"/>
      </p:ext>
    </p:extLst>
  </p:cSld>
  <p:clrMap bg1="lt1" tx1="dk1" bg2="lt2" tx2="dk2" accent1="accent1" accent2="accent2" accent3="accent3" accent4="accent4" accent5="accent5" accent6="accent6" hlink="hlink" folHlink="folHlink"/>
  <p:sldLayoutIdLst>
    <p:sldLayoutId id="2147483755" r:id="rId1"/>
    <p:sldLayoutId id="2147483761" r:id="rId2"/>
    <p:sldLayoutId id="2147483770"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a:extLst>
              <a:ext uri="{FF2B5EF4-FFF2-40B4-BE49-F238E27FC236}">
                <a16:creationId xmlns:a16="http://schemas.microsoft.com/office/drawing/2014/main" id="{D5DB3700-92E1-FF7D-FD1C-F0AD43CA1F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5009" y="25257"/>
            <a:ext cx="12192000" cy="6858000"/>
          </a:xfrm>
          <a:prstGeom prst="rect">
            <a:avLst/>
          </a:prstGeom>
        </p:spPr>
      </p:pic>
      <p:pic>
        <p:nvPicPr>
          <p:cNvPr id="16" name="图片 4">
            <a:extLst>
              <a:ext uri="{FF2B5EF4-FFF2-40B4-BE49-F238E27FC236}">
                <a16:creationId xmlns:a16="http://schemas.microsoft.com/office/drawing/2014/main" id="{78CF0EB2-33B1-4B60-E0D0-E7343C0B9500}"/>
              </a:ext>
            </a:extLst>
          </p:cNvPr>
          <p:cNvPicPr>
            <a:picLocks noChangeAspect="1"/>
          </p:cNvPicPr>
          <p:nvPr/>
        </p:nvPicPr>
        <p:blipFill rotWithShape="1">
          <a:blip r:embed="rId3"/>
          <a:srcRect l="8537" t="9279" b="12603"/>
          <a:stretch/>
        </p:blipFill>
        <p:spPr>
          <a:xfrm>
            <a:off x="10666279" y="4637313"/>
            <a:ext cx="1541616" cy="2374455"/>
          </a:xfrm>
          <a:prstGeom prst="rect">
            <a:avLst/>
          </a:prstGeom>
        </p:spPr>
      </p:pic>
      <p:pic>
        <p:nvPicPr>
          <p:cNvPr id="17" name="图片 10">
            <a:extLst>
              <a:ext uri="{FF2B5EF4-FFF2-40B4-BE49-F238E27FC236}">
                <a16:creationId xmlns:a16="http://schemas.microsoft.com/office/drawing/2014/main" id="{D443A28D-F883-1661-58F3-C13A77B85195}"/>
              </a:ext>
            </a:extLst>
          </p:cNvPr>
          <p:cNvPicPr>
            <a:picLocks noChangeAspect="1"/>
          </p:cNvPicPr>
          <p:nvPr/>
        </p:nvPicPr>
        <p:blipFill rotWithShape="1">
          <a:blip r:embed="rId4"/>
          <a:srcRect t="8771" r="39144" b="11847"/>
          <a:stretch/>
        </p:blipFill>
        <p:spPr>
          <a:xfrm>
            <a:off x="9110606" y="4887686"/>
            <a:ext cx="1491137" cy="1945057"/>
          </a:xfrm>
          <a:prstGeom prst="rect">
            <a:avLst/>
          </a:prstGeom>
        </p:spPr>
      </p:pic>
      <p:sp>
        <p:nvSpPr>
          <p:cNvPr id="12" name="文本框 22">
            <a:extLst>
              <a:ext uri="{FF2B5EF4-FFF2-40B4-BE49-F238E27FC236}">
                <a16:creationId xmlns:a16="http://schemas.microsoft.com/office/drawing/2014/main" id="{F7F956A4-8AD0-2670-05E2-05DA69A79CB5}"/>
              </a:ext>
            </a:extLst>
          </p:cNvPr>
          <p:cNvSpPr txBox="1"/>
          <p:nvPr/>
        </p:nvSpPr>
        <p:spPr>
          <a:xfrm rot="16200000">
            <a:off x="5389832" y="780619"/>
            <a:ext cx="954107" cy="10516628"/>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000" b="1" i="0" u="none" strike="noStrike" kern="1200" cap="none" spc="0" normalizeH="0" baseline="0" noProof="0" dirty="0">
                <a:solidFill>
                  <a:srgbClr val="56270A"/>
                </a:solidFill>
                <a:effectLst>
                  <a:glow rad="63500">
                    <a:srgbClr val="A5A5A5">
                      <a:satMod val="175000"/>
                      <a:alpha val="40000"/>
                    </a:srgbClr>
                  </a:glo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rPr>
              <a:t>(Trang 19) </a:t>
            </a:r>
            <a:endParaRPr kumimoji="0" lang="en-US" altLang="zh-CN" sz="5000" b="1" i="0" u="none" strike="noStrike" kern="1200" cap="none" spc="0" normalizeH="0" baseline="0" noProof="0" dirty="0">
              <a:solidFill>
                <a:srgbClr val="56270A"/>
              </a:solidFill>
              <a:effectLst>
                <a:glow rad="63500">
                  <a:srgbClr val="A5A5A5">
                    <a:satMod val="175000"/>
                    <a:alpha val="40000"/>
                  </a:srgbClr>
                </a:glo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endParaRPr>
          </a:p>
        </p:txBody>
      </p:sp>
      <p:pic>
        <p:nvPicPr>
          <p:cNvPr id="3" name="Picture 2">
            <a:extLst>
              <a:ext uri="{FF2B5EF4-FFF2-40B4-BE49-F238E27FC236}">
                <a16:creationId xmlns:a16="http://schemas.microsoft.com/office/drawing/2014/main" id="{8534C268-3D05-9536-DD1B-F9FFE53A6E8C}"/>
              </a:ext>
            </a:extLst>
          </p:cNvPr>
          <p:cNvPicPr>
            <a:picLocks noChangeAspect="1"/>
          </p:cNvPicPr>
          <p:nvPr/>
        </p:nvPicPr>
        <p:blipFill>
          <a:blip r:embed="rId5"/>
          <a:stretch>
            <a:fillRect/>
          </a:stretch>
        </p:blipFill>
        <p:spPr>
          <a:xfrm>
            <a:off x="1906636" y="1556495"/>
            <a:ext cx="8388746" cy="3202680"/>
          </a:xfrm>
          <a:prstGeom prst="rect">
            <a:avLst/>
          </a:prstGeom>
        </p:spPr>
      </p:pic>
      <p:pic>
        <p:nvPicPr>
          <p:cNvPr id="7" name="Picture 6">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0010393" y="273755"/>
            <a:ext cx="1951286" cy="1931967"/>
          </a:xfrm>
          <a:prstGeom prst="rect">
            <a:avLst/>
          </a:prstGeom>
        </p:spPr>
      </p:pic>
    </p:spTree>
    <p:extLst>
      <p:ext uri="{BB962C8B-B14F-4D97-AF65-F5344CB8AC3E}">
        <p14:creationId xmlns:p14="http://schemas.microsoft.com/office/powerpoint/2010/main" val="300384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0A07CF5-AAD1-3465-C64D-61FAC7D369EA}"/>
              </a:ext>
            </a:extLst>
          </p:cNvPr>
          <p:cNvSpPr/>
          <p:nvPr/>
        </p:nvSpPr>
        <p:spPr>
          <a:xfrm>
            <a:off x="3384898" y="2191994"/>
            <a:ext cx="6629958" cy="2716254"/>
          </a:xfrm>
          <a:prstGeom prst="wedgeRoundRectCallout">
            <a:avLst>
              <a:gd name="adj1" fmla="val -63586"/>
              <a:gd name="adj2" fmla="val 39498"/>
              <a:gd name="adj3" fmla="val 16667"/>
            </a:avLst>
          </a:prstGeom>
          <a:solidFill>
            <a:schemeClr val="bg1"/>
          </a:solidFill>
          <a:ln w="28575">
            <a:solidFill>
              <a:srgbClr val="2F17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90EE7F8-A439-D06E-B7CF-75BEBC1FD78A}"/>
              </a:ext>
            </a:extLst>
          </p:cNvPr>
          <p:cNvSpPr txBox="1"/>
          <p:nvPr/>
        </p:nvSpPr>
        <p:spPr>
          <a:xfrm>
            <a:off x="3286926" y="2465208"/>
            <a:ext cx="6825901" cy="2169825"/>
          </a:xfrm>
          <a:prstGeom prst="rect">
            <a:avLst/>
          </a:prstGeom>
          <a:noFill/>
        </p:spPr>
        <p:txBody>
          <a:bodyPr wrap="square" rtlCol="0">
            <a:spAutoFit/>
          </a:bodyPr>
          <a:lstStyle/>
          <a:p>
            <a:pPr algn="ct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Viết đoạn văn nêu tình cảm, cảm xúc về một người gần gũi, thân thiết.</a:t>
            </a:r>
            <a:endParaRPr lang="en-US" sz="4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899416" y="1304495"/>
            <a:ext cx="2401650" cy="954502"/>
          </a:xfrm>
          <a:prstGeom prst="rect">
            <a:avLst/>
          </a:prstGeom>
        </p:spPr>
      </p:pic>
    </p:spTree>
    <p:extLst>
      <p:ext uri="{BB962C8B-B14F-4D97-AF65-F5344CB8AC3E}">
        <p14:creationId xmlns:p14="http://schemas.microsoft.com/office/powerpoint/2010/main" val="40792778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20F7BCB3-10D0-1EDC-E329-067FC7599864}"/>
              </a:ext>
            </a:extLst>
          </p:cNvPr>
          <p:cNvSpPr/>
          <p:nvPr/>
        </p:nvSpPr>
        <p:spPr>
          <a:xfrm>
            <a:off x="174117" y="173746"/>
            <a:ext cx="11647769" cy="658368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000" b="1" dirty="0">
              <a:solidFill>
                <a:schemeClr val="tx1"/>
              </a:solidFill>
              <a:latin typeface="Cambria" panose="02040503050406030204" pitchFamily="18" charset="0"/>
              <a:ea typeface="Cambria" panose="02040503050406030204" pitchFamily="18" charset="0"/>
            </a:endParaRPr>
          </a:p>
          <a:p>
            <a:pPr algn="ctr"/>
            <a:endParaRPr lang="vi-VN" sz="4000" b="1" dirty="0">
              <a:solidFill>
                <a:schemeClr val="tx1"/>
              </a:solidFill>
              <a:latin typeface="Cambria" panose="02040503050406030204" pitchFamily="18" charset="0"/>
              <a:ea typeface="Cambria" panose="02040503050406030204" pitchFamily="18" charset="0"/>
            </a:endParaRPr>
          </a:p>
        </p:txBody>
      </p:sp>
      <p:sp>
        <p:nvSpPr>
          <p:cNvPr id="9" name="矩形: 圆角 1">
            <a:extLst>
              <a:ext uri="{FF2B5EF4-FFF2-40B4-BE49-F238E27FC236}">
                <a16:creationId xmlns:a16="http://schemas.microsoft.com/office/drawing/2014/main" id="{0BF7F10C-646D-B46B-D80A-60F3B73E0678}"/>
              </a:ext>
            </a:extLst>
          </p:cNvPr>
          <p:cNvSpPr/>
          <p:nvPr/>
        </p:nvSpPr>
        <p:spPr>
          <a:xfrm>
            <a:off x="812799" y="100574"/>
            <a:ext cx="11052629" cy="1508909"/>
          </a:xfrm>
          <a:prstGeom prst="roundRect">
            <a:avLst>
              <a:gd name="adj" fmla="val 7644"/>
            </a:avLst>
          </a:prstGeom>
          <a:solidFill>
            <a:schemeClr val="bg1"/>
          </a:solidFill>
          <a:ln w="57150">
            <a:solidFill>
              <a:srgbClr val="FF8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文本框 21">
            <a:extLst>
              <a:ext uri="{FF2B5EF4-FFF2-40B4-BE49-F238E27FC236}">
                <a16:creationId xmlns:a16="http://schemas.microsoft.com/office/drawing/2014/main" id="{614D738B-E662-C30E-DE95-64189620F319}"/>
              </a:ext>
            </a:extLst>
          </p:cNvPr>
          <p:cNvSpPr txBox="1"/>
          <p:nvPr/>
        </p:nvSpPr>
        <p:spPr>
          <a:xfrm>
            <a:off x="812799" y="171313"/>
            <a:ext cx="11120982" cy="1323439"/>
          </a:xfrm>
          <a:prstGeom prst="rect">
            <a:avLst/>
          </a:prstGeom>
          <a:noFill/>
          <a:ln>
            <a:noFill/>
          </a:ln>
        </p:spPr>
        <p:txBody>
          <a:bodyPr wrap="square">
            <a:spAutoFit/>
          </a:bodyPr>
          <a:lstStyle/>
          <a:p>
            <a:pPr lvl="0" algn="ctr" defTabSz="914400">
              <a:defRPr/>
            </a:pPr>
            <a:r>
              <a:rPr lang="vi-VN" sz="4000" b="1" dirty="0">
                <a:solidFill>
                  <a:srgbClr val="C00000"/>
                </a:solidFill>
                <a:latin typeface="Cambria" panose="02040503050406030204" pitchFamily="18" charset="0"/>
                <a:ea typeface="Cambria" panose="02040503050406030204" pitchFamily="18" charset="0"/>
              </a:rPr>
              <a:t>Dựa vào các ý đã tìm được trong hoạt động viết ở bài 2, viết đoạn văn theo yêu cầu của đề bài.</a:t>
            </a:r>
            <a:endParaRPr kumimoji="0" lang="vi-VN" altLang="zh-C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Vogue-ExtraBold" panose="020B0500000000000000" pitchFamily="34" charset="0"/>
              <a:sym typeface="思源黑体 CN" panose="020B0500000000000000" pitchFamily="34" charset="-122"/>
            </a:endParaRPr>
          </a:p>
        </p:txBody>
      </p:sp>
      <p:sp>
        <p:nvSpPr>
          <p:cNvPr id="4" name="TextBox 3">
            <a:extLst>
              <a:ext uri="{FF2B5EF4-FFF2-40B4-BE49-F238E27FC236}">
                <a16:creationId xmlns:a16="http://schemas.microsoft.com/office/drawing/2014/main" id="{D75CF3B7-D503-D608-085F-4CB872CA364C}"/>
              </a:ext>
            </a:extLst>
          </p:cNvPr>
          <p:cNvSpPr txBox="1"/>
          <p:nvPr/>
        </p:nvSpPr>
        <p:spPr>
          <a:xfrm>
            <a:off x="459030" y="1672730"/>
            <a:ext cx="11384627" cy="4939814"/>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Bố em là người ít nói nhưng luôn dành cho em tình yêu thương vô bờ bến. Vì vậy, trong trái tim em, bố luôn giữ một vị trí đặc biệt. Năm nay bố đã gần 40 tuổi. Vì làm việc vất vả nên nước da bố ngăm đen và bàn tay có nhiều vết chai sạn. Là người đàn ông cao lớn nhưng bố luôn dịu dàng dạy em học bài, nói chuyện nhẹ nhàng với mẹ con em. Em rất hạnh phúc, tự hào khi có bố là người bạn đồng hành dạy bảo em nhiều điều hay, lẽ phải. Với em, bố là người bố 100 điểm.</a:t>
            </a:r>
            <a:endParaRPr lang="en-SG"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8734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kids sitting at desks&#10;&#10;Description automatically generated">
            <a:extLst>
              <a:ext uri="{FF2B5EF4-FFF2-40B4-BE49-F238E27FC236}">
                <a16:creationId xmlns:a16="http://schemas.microsoft.com/office/drawing/2014/main" id="{F11CF205-4C20-7529-DC8F-A12E5949A1DD}"/>
              </a:ext>
            </a:extLst>
          </p:cNvPr>
          <p:cNvPicPr>
            <a:picLocks noChangeAspect="1"/>
          </p:cNvPicPr>
          <p:nvPr/>
        </p:nvPicPr>
        <p:blipFill rotWithShape="1">
          <a:blip r:embed="rId2">
            <a:extLst>
              <a:ext uri="{28A0092B-C50C-407E-A947-70E740481C1C}">
                <a14:useLocalDpi xmlns:a14="http://schemas.microsoft.com/office/drawing/2010/main" val="0"/>
              </a:ext>
            </a:extLst>
          </a:blip>
          <a:srcRect t="18330"/>
          <a:stretch/>
        </p:blipFill>
        <p:spPr>
          <a:xfrm>
            <a:off x="1711328" y="2775856"/>
            <a:ext cx="7876715" cy="3973285"/>
          </a:xfrm>
          <a:prstGeom prst="rect">
            <a:avLst/>
          </a:prstGeom>
        </p:spPr>
      </p:pic>
      <p:sp>
        <p:nvSpPr>
          <p:cNvPr id="2" name="TextBox 1">
            <a:extLst>
              <a:ext uri="{FF2B5EF4-FFF2-40B4-BE49-F238E27FC236}">
                <a16:creationId xmlns:a16="http://schemas.microsoft.com/office/drawing/2014/main" id="{12D483B8-686F-D690-E68E-369C19749E4C}"/>
              </a:ext>
            </a:extLst>
          </p:cNvPr>
          <p:cNvSpPr txBox="1"/>
          <p:nvPr/>
        </p:nvSpPr>
        <p:spPr>
          <a:xfrm>
            <a:off x="0" y="1403164"/>
            <a:ext cx="11391338" cy="1631216"/>
          </a:xfrm>
          <a:prstGeom prst="rect">
            <a:avLst/>
          </a:prstGeom>
          <a:noFill/>
        </p:spPr>
        <p:txBody>
          <a:bodyPr wrap="square" rtlCol="0">
            <a:spAutoFit/>
          </a:bodyPr>
          <a:lstStyle/>
          <a:p>
            <a:pPr algn="ctr"/>
            <a:r>
              <a:rPr lang="vi-VN" sz="10000" dirty="0">
                <a:ln w="57150">
                  <a:solidFill>
                    <a:schemeClr val="bg1"/>
                  </a:solidFill>
                </a:ln>
                <a:solidFill>
                  <a:srgbClr val="D33535"/>
                </a:solidFill>
                <a:latin typeface="#9Slide07 SVNZiclets" panose="02000603000000000000" pitchFamily="2" charset="0"/>
              </a:rPr>
              <a:t>VIẾT BÀI</a:t>
            </a:r>
            <a:endParaRPr lang="en-US" sz="10000" dirty="0">
              <a:ln w="57150">
                <a:solidFill>
                  <a:schemeClr val="bg1"/>
                </a:solidFill>
              </a:ln>
              <a:solidFill>
                <a:srgbClr val="D33535"/>
              </a:solidFill>
              <a:latin typeface="#9Slide07 SVNZiclets" panose="02000603000000000000" pitchFamily="2" charset="0"/>
            </a:endParaRPr>
          </a:p>
        </p:txBody>
      </p:sp>
    </p:spTree>
    <p:extLst>
      <p:ext uri="{BB962C8B-B14F-4D97-AF65-F5344CB8AC3E}">
        <p14:creationId xmlns:p14="http://schemas.microsoft.com/office/powerpoint/2010/main" val="883012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extLst>
              <a:ext uri="{FF2B5EF4-FFF2-40B4-BE49-F238E27FC236}">
                <a16:creationId xmlns:a16="http://schemas.microsoft.com/office/drawing/2014/main" id="{5A05450A-AFBB-DF39-F159-CAD0518C6D06}"/>
              </a:ext>
            </a:extLst>
          </p:cNvPr>
          <p:cNvSpPr/>
          <p:nvPr/>
        </p:nvSpPr>
        <p:spPr>
          <a:xfrm>
            <a:off x="3000874" y="5182199"/>
            <a:ext cx="9094756" cy="158672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7" name="圆角矩形 17">
            <a:extLst>
              <a:ext uri="{FF2B5EF4-FFF2-40B4-BE49-F238E27FC236}">
                <a16:creationId xmlns:a16="http://schemas.microsoft.com/office/drawing/2014/main" id="{B5D645A3-9AA3-2770-C221-C0EBA8C29786}"/>
              </a:ext>
            </a:extLst>
          </p:cNvPr>
          <p:cNvSpPr/>
          <p:nvPr/>
        </p:nvSpPr>
        <p:spPr>
          <a:xfrm>
            <a:off x="2821259" y="3901095"/>
            <a:ext cx="8859113"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圆角矩形 17">
            <a:extLst>
              <a:ext uri="{FF2B5EF4-FFF2-40B4-BE49-F238E27FC236}">
                <a16:creationId xmlns:a16="http://schemas.microsoft.com/office/drawing/2014/main" id="{7151C5A0-5735-914E-4734-37B4CBA4AB8C}"/>
              </a:ext>
            </a:extLst>
          </p:cNvPr>
          <p:cNvSpPr/>
          <p:nvPr/>
        </p:nvSpPr>
        <p:spPr>
          <a:xfrm>
            <a:off x="2701516" y="2621665"/>
            <a:ext cx="8859113"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2" name="圆角矩形 17">
            <a:extLst>
              <a:ext uri="{FF2B5EF4-FFF2-40B4-BE49-F238E27FC236}">
                <a16:creationId xmlns:a16="http://schemas.microsoft.com/office/drawing/2014/main" id="{024640ED-679A-8DCC-AC7D-E5A530BEF13C}"/>
              </a:ext>
            </a:extLst>
          </p:cNvPr>
          <p:cNvSpPr/>
          <p:nvPr/>
        </p:nvSpPr>
        <p:spPr>
          <a:xfrm>
            <a:off x="1164772" y="1406811"/>
            <a:ext cx="10515600"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9" name="矩形: 圆角 1">
            <a:extLst>
              <a:ext uri="{FF2B5EF4-FFF2-40B4-BE49-F238E27FC236}">
                <a16:creationId xmlns:a16="http://schemas.microsoft.com/office/drawing/2014/main" id="{0BF7F10C-646D-B46B-D80A-60F3B73E0678}"/>
              </a:ext>
            </a:extLst>
          </p:cNvPr>
          <p:cNvSpPr/>
          <p:nvPr/>
        </p:nvSpPr>
        <p:spPr>
          <a:xfrm>
            <a:off x="1676400" y="63672"/>
            <a:ext cx="9481457" cy="1235178"/>
          </a:xfrm>
          <a:prstGeom prst="roundRect">
            <a:avLst>
              <a:gd name="adj" fmla="val 7644"/>
            </a:avLst>
          </a:prstGeom>
          <a:solidFill>
            <a:schemeClr val="bg1"/>
          </a:solidFill>
          <a:ln w="57150">
            <a:solidFill>
              <a:srgbClr val="FF8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文本框 21">
            <a:extLst>
              <a:ext uri="{FF2B5EF4-FFF2-40B4-BE49-F238E27FC236}">
                <a16:creationId xmlns:a16="http://schemas.microsoft.com/office/drawing/2014/main" id="{614D738B-E662-C30E-DE95-64189620F319}"/>
              </a:ext>
            </a:extLst>
          </p:cNvPr>
          <p:cNvSpPr txBox="1"/>
          <p:nvPr/>
        </p:nvSpPr>
        <p:spPr>
          <a:xfrm>
            <a:off x="687221" y="89072"/>
            <a:ext cx="11408409" cy="86177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5000" b="1" i="0" dirty="0" err="1">
                <a:solidFill>
                  <a:srgbClr val="C00000"/>
                </a:solidFill>
                <a:effectLst/>
                <a:latin typeface="Cambria" panose="02040503050406030204" pitchFamily="18" charset="0"/>
                <a:ea typeface="Cambria" panose="02040503050406030204" pitchFamily="18" charset="0"/>
              </a:rPr>
              <a:t>Câu</a:t>
            </a:r>
            <a:r>
              <a:rPr lang="en-SG" sz="5000" b="1" i="0" dirty="0">
                <a:solidFill>
                  <a:srgbClr val="C00000"/>
                </a:solidFill>
                <a:effectLst/>
                <a:latin typeface="Cambria" panose="02040503050406030204" pitchFamily="18" charset="0"/>
                <a:ea typeface="Cambria" panose="02040503050406030204" pitchFamily="18" charset="0"/>
              </a:rPr>
              <a:t> 2: </a:t>
            </a:r>
            <a:r>
              <a:rPr lang="en-SG" sz="5000" b="1" i="0" dirty="0" err="1">
                <a:solidFill>
                  <a:srgbClr val="C00000"/>
                </a:solidFill>
                <a:effectLst/>
                <a:latin typeface="Cambria" panose="02040503050406030204" pitchFamily="18" charset="0"/>
                <a:ea typeface="Cambria" panose="02040503050406030204" pitchFamily="18" charset="0"/>
              </a:rPr>
              <a:t>Đọc</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soát</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và</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chỉnh</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sửa</a:t>
            </a:r>
            <a:r>
              <a:rPr lang="en-SG" sz="5000" b="1" i="0" dirty="0">
                <a:solidFill>
                  <a:srgbClr val="C00000"/>
                </a:solidFill>
                <a:effectLst/>
                <a:latin typeface="Cambria" panose="02040503050406030204" pitchFamily="18" charset="0"/>
                <a:ea typeface="Cambria" panose="02040503050406030204" pitchFamily="18" charset="0"/>
              </a:rPr>
              <a:t>.</a:t>
            </a:r>
            <a:endParaRPr kumimoji="0" lang="vi-VN" altLang="zh-C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Vogue-ExtraBold" panose="020B0500000000000000" pitchFamily="34" charset="0"/>
              <a:sym typeface="思源黑体 CN" panose="020B0500000000000000" pitchFamily="34" charset="-122"/>
            </a:endParaRPr>
          </a:p>
        </p:txBody>
      </p:sp>
      <p:sp>
        <p:nvSpPr>
          <p:cNvPr id="4" name="TextBox 3">
            <a:extLst>
              <a:ext uri="{FF2B5EF4-FFF2-40B4-BE49-F238E27FC236}">
                <a16:creationId xmlns:a16="http://schemas.microsoft.com/office/drawing/2014/main" id="{F9A4A48D-A4C1-8374-9041-52018A17A3CA}"/>
              </a:ext>
            </a:extLst>
          </p:cNvPr>
          <p:cNvSpPr txBox="1"/>
          <p:nvPr/>
        </p:nvSpPr>
        <p:spPr>
          <a:xfrm>
            <a:off x="1164772" y="1505802"/>
            <a:ext cx="10395857" cy="707886"/>
          </a:xfrm>
          <a:prstGeom prst="rect">
            <a:avLst/>
          </a:prstGeom>
          <a:noFill/>
        </p:spPr>
        <p:txBody>
          <a:bodyPr wrap="square">
            <a:spAutoFit/>
          </a:bodyPr>
          <a:lstStyle/>
          <a:p>
            <a:pPr algn="ctr"/>
            <a:r>
              <a:rPr lang="en-SG" sz="4000" b="1" i="0">
                <a:solidFill>
                  <a:srgbClr val="002060"/>
                </a:solidFill>
                <a:effectLst/>
                <a:latin typeface="Cambria" panose="02040503050406030204" pitchFamily="18" charset="0"/>
                <a:ea typeface="Cambria" panose="02040503050406030204" pitchFamily="18" charset="0"/>
              </a:rPr>
              <a:t>a. </a:t>
            </a:r>
            <a:r>
              <a:rPr lang="en-SG" sz="4000" b="1" i="0" dirty="0" err="1">
                <a:solidFill>
                  <a:srgbClr val="002060"/>
                </a:solidFill>
                <a:effectLst/>
                <a:latin typeface="Cambria" panose="02040503050406030204" pitchFamily="18" charset="0"/>
                <a:ea typeface="Cambria" panose="02040503050406030204" pitchFamily="18" charset="0"/>
              </a:rPr>
              <a:t>Đọc</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lại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đoạn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văn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của</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em</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để</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phát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hiện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lỗi</a:t>
            </a:r>
            <a:r>
              <a:rPr lang="en-SG" sz="4000" b="1" i="0" dirty="0">
                <a:solidFill>
                  <a:srgbClr val="002060"/>
                </a:solidFill>
                <a:effectLst/>
                <a:latin typeface="Cambria" panose="02040503050406030204" pitchFamily="18" charset="0"/>
                <a:ea typeface="Cambria" panose="02040503050406030204" pitchFamily="18" charset="0"/>
              </a:rPr>
              <a:t>.</a:t>
            </a:r>
            <a:endParaRPr lang="en-SG" sz="40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05E7C31-AC12-5033-E0AA-49729B9458A6}"/>
              </a:ext>
            </a:extLst>
          </p:cNvPr>
          <p:cNvSpPr txBox="1"/>
          <p:nvPr/>
        </p:nvSpPr>
        <p:spPr>
          <a:xfrm>
            <a:off x="3206772" y="2737689"/>
            <a:ext cx="8088086" cy="707886"/>
          </a:xfrm>
          <a:prstGeom prst="rect">
            <a:avLst/>
          </a:prstGeom>
          <a:noFill/>
        </p:spPr>
        <p:txBody>
          <a:bodyPr wrap="square">
            <a:spAutoFit/>
          </a:bodyPr>
          <a:lstStyle/>
          <a:p>
            <a:r>
              <a:rPr lang="en-SG" sz="4000" b="1" i="0" dirty="0" err="1">
                <a:solidFill>
                  <a:srgbClr val="002060"/>
                </a:solidFill>
                <a:effectLst/>
                <a:latin typeface="Cambria" panose="02040503050406030204" pitchFamily="18" charset="0"/>
                <a:ea typeface="Cambria" panose="02040503050406030204" pitchFamily="18" charset="0"/>
              </a:rPr>
              <a:t>Cách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sắp</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xếp</a:t>
            </a:r>
            <a:r>
              <a:rPr lang="en-SG" sz="4000" b="1" i="0" dirty="0">
                <a:solidFill>
                  <a:srgbClr val="002060"/>
                </a:solidFill>
                <a:effectLst/>
                <a:latin typeface="Cambria" panose="02040503050406030204" pitchFamily="18" charset="0"/>
                <a:ea typeface="Cambria" panose="02040503050406030204" pitchFamily="18" charset="0"/>
              </a:rPr>
              <a:t> ý </a:t>
            </a:r>
            <a:r>
              <a:rPr lang="en-SG" sz="4000" b="1" i="0" dirty="0" err="1">
                <a:solidFill>
                  <a:srgbClr val="002060"/>
                </a:solidFill>
                <a:effectLst/>
                <a:latin typeface="Cambria" panose="02040503050406030204" pitchFamily="18" charset="0"/>
                <a:ea typeface="Cambria" panose="02040503050406030204" pitchFamily="18" charset="0"/>
              </a:rPr>
              <a:t>trong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đoạn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văn</a:t>
            </a:r>
            <a:endParaRPr lang="en-SG" sz="40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41C969-2EF0-FD50-9865-583E3652577E}"/>
              </a:ext>
            </a:extLst>
          </p:cNvPr>
          <p:cNvSpPr txBox="1"/>
          <p:nvPr/>
        </p:nvSpPr>
        <p:spPr>
          <a:xfrm>
            <a:off x="3043549" y="5103674"/>
            <a:ext cx="8816438" cy="1754326"/>
          </a:xfrm>
          <a:prstGeom prst="rect">
            <a:avLst/>
          </a:prstGeom>
          <a:noFill/>
        </p:spPr>
        <p:txBody>
          <a:bodyPr wrap="square">
            <a:spAutoFit/>
          </a:bodyPr>
          <a:lstStyle/>
          <a:p>
            <a:pPr algn="ctr"/>
            <a:r>
              <a:rPr lang="vi-VN" sz="3600" b="1" i="0" dirty="0">
                <a:solidFill>
                  <a:srgbClr val="002060"/>
                </a:solidFill>
                <a:effectLst/>
                <a:latin typeface="Cambria" panose="02040503050406030204" pitchFamily="18" charset="0"/>
                <a:ea typeface="Cambria" panose="02040503050406030204" pitchFamily="18" charset="0"/>
              </a:rPr>
              <a:t> Cách nêu những cử chỉ, lời nói, suy nghĩ, việc làm,... của người gần gũi, thân thiết khiến em có tình cảm, cảm xúc.</a:t>
            </a:r>
            <a:endParaRPr lang="en-SG" sz="36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07EF1F7-4895-D6B9-4BB4-2D7D949B03C0}"/>
              </a:ext>
            </a:extLst>
          </p:cNvPr>
          <p:cNvSpPr txBox="1"/>
          <p:nvPr/>
        </p:nvSpPr>
        <p:spPr>
          <a:xfrm>
            <a:off x="2515528" y="3888820"/>
            <a:ext cx="9231087" cy="1261884"/>
          </a:xfrm>
          <a:prstGeom prst="rect">
            <a:avLst/>
          </a:prstGeom>
          <a:noFill/>
        </p:spPr>
        <p:txBody>
          <a:bodyPr wrap="square" rtlCol="0">
            <a:spAutoFit/>
          </a:bodyPr>
          <a:lstStyle/>
          <a:p>
            <a:pPr algn="ct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Cách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chọn</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từ</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ngữ</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cách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viết</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câu</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bộc</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lộ</a:t>
            </a:r>
            <a:r>
              <a:rPr lang="en-SG" sz="3800" b="1" i="0" dirty="0">
                <a:solidFill>
                  <a:srgbClr val="002060"/>
                </a:solidFill>
                <a:effectLst/>
                <a:latin typeface="Cambria" panose="02040503050406030204" pitchFamily="18" charset="0"/>
                <a:ea typeface="Cambria" panose="02040503050406030204" pitchFamily="18" charset="0"/>
              </a:rPr>
              <a:t> </a:t>
            </a:r>
            <a:endParaRPr lang="vi-VN" sz="3800" b="1" i="0" dirty="0">
              <a:solidFill>
                <a:srgbClr val="002060"/>
              </a:solidFill>
              <a:effectLst/>
              <a:latin typeface="Cambria" panose="02040503050406030204" pitchFamily="18" charset="0"/>
              <a:ea typeface="Cambria" panose="02040503050406030204" pitchFamily="18" charset="0"/>
            </a:endParaRPr>
          </a:p>
          <a:p>
            <a:pPr algn="ctr"/>
            <a:r>
              <a:rPr lang="en-SG" sz="3800" b="1" i="0" dirty="0" err="1">
                <a:solidFill>
                  <a:srgbClr val="002060"/>
                </a:solidFill>
                <a:effectLst/>
                <a:latin typeface="Cambria" panose="02040503050406030204" pitchFamily="18" charset="0"/>
                <a:ea typeface="Cambria" panose="02040503050406030204" pitchFamily="18" charset="0"/>
              </a:rPr>
              <a:t>tình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cảm</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cảm</a:t>
            </a:r>
            <a:r>
              <a:rPr lang="en-SG" sz="3800" b="1" i="0" dirty="0">
                <a:solidFill>
                  <a:srgbClr val="002060"/>
                </a:solidFill>
                <a:effectLst/>
                <a:latin typeface="Cambria" panose="02040503050406030204" pitchFamily="18" charset="0"/>
                <a:ea typeface="Cambria" panose="02040503050406030204" pitchFamily="18" charset="0"/>
              </a:rPr>
              <a:t> </a:t>
            </a:r>
            <a:r>
              <a:rPr lang="vi-VN" sz="3800" b="1" i="0" dirty="0">
                <a:solidFill>
                  <a:srgbClr val="002060"/>
                </a:solidFill>
                <a:effectLst/>
                <a:latin typeface="Cambria" panose="02040503050406030204" pitchFamily="18" charset="0"/>
                <a:ea typeface="Cambria" panose="02040503050406030204" pitchFamily="18" charset="0"/>
              </a:rPr>
              <a:t>xúc.</a:t>
            </a:r>
            <a:endParaRPr lang="en-SG" sz="3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09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3" grpId="0" animBg="1"/>
      <p:bldP spid="12" grpId="0" animBg="1"/>
      <p:bldP spid="4" grpId="0"/>
      <p:bldP spid="6"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EC4A86F-D83B-DC6F-3129-C5FD750934F0}"/>
              </a:ext>
            </a:extLst>
          </p:cNvPr>
          <p:cNvGrpSpPr/>
          <p:nvPr/>
        </p:nvGrpSpPr>
        <p:grpSpPr>
          <a:xfrm>
            <a:off x="2871465" y="1023257"/>
            <a:ext cx="7992478" cy="2608557"/>
            <a:chOff x="3100041" y="3566947"/>
            <a:chExt cx="5929519" cy="1839422"/>
          </a:xfrm>
        </p:grpSpPr>
        <p:sp>
          <p:nvSpPr>
            <p:cNvPr id="6" name="Speech Bubble: Rectangle with Corners Rounded 5">
              <a:extLst>
                <a:ext uri="{FF2B5EF4-FFF2-40B4-BE49-F238E27FC236}">
                  <a16:creationId xmlns:a16="http://schemas.microsoft.com/office/drawing/2014/main" id="{3C5E1EA1-8E5A-FB18-107C-80770D061D19}"/>
                </a:ext>
              </a:extLst>
            </p:cNvPr>
            <p:cNvSpPr/>
            <p:nvPr/>
          </p:nvSpPr>
          <p:spPr>
            <a:xfrm>
              <a:off x="3174841" y="3566947"/>
              <a:ext cx="5779921" cy="1839422"/>
            </a:xfrm>
            <a:prstGeom prst="wedgeRoundRectCallout">
              <a:avLst>
                <a:gd name="adj1" fmla="val -63586"/>
                <a:gd name="adj2" fmla="val 39498"/>
                <a:gd name="adj3" fmla="val 16667"/>
              </a:avLst>
            </a:prstGeom>
            <a:solidFill>
              <a:schemeClr val="bg1"/>
            </a:solidFill>
            <a:ln w="28575">
              <a:solidFill>
                <a:srgbClr val="2F17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21910A6-40B1-AAC5-B562-6C17B7F4E726}"/>
                </a:ext>
              </a:extLst>
            </p:cNvPr>
            <p:cNvSpPr txBox="1"/>
            <p:nvPr/>
          </p:nvSpPr>
          <p:spPr>
            <a:xfrm>
              <a:off x="3100041" y="3917051"/>
              <a:ext cx="5929519" cy="1193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200" b="1" dirty="0">
                  <a:solidFill>
                    <a:srgbClr val="002060"/>
                  </a:solidFill>
                  <a:latin typeface="Cambria" panose="02040503050406030204" pitchFamily="18" charset="0"/>
                  <a:ea typeface="Cambria" panose="02040503050406030204" pitchFamily="18" charset="0"/>
                </a:rPr>
                <a:t>b. S</a:t>
              </a:r>
              <a:r>
                <a:rPr lang="en-SG" sz="5200" b="1" i="0" dirty="0" err="1">
                  <a:solidFill>
                    <a:srgbClr val="002060"/>
                  </a:solidFill>
                  <a:effectLst/>
                  <a:latin typeface="Cambria" panose="02040503050406030204" pitchFamily="18" charset="0"/>
                  <a:ea typeface="Cambria" panose="02040503050406030204" pitchFamily="18" charset="0"/>
                </a:rPr>
                <a:t>ửa</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lỗi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trong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đoạn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văn</a:t>
              </a:r>
              <a:endParaRPr lang="vi-VN" sz="5200" b="1" i="0" dirty="0">
                <a:solidFill>
                  <a:srgbClr val="002060"/>
                </a:solidFill>
                <a:effectLst/>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của</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em</a:t>
              </a:r>
              <a:r>
                <a:rPr lang="en-SG" sz="5200" b="1" i="0" dirty="0">
                  <a:solidFill>
                    <a:srgbClr val="002060"/>
                  </a:solidFill>
                  <a:effectLst/>
                  <a:latin typeface="Cambria" panose="02040503050406030204" pitchFamily="18" charset="0"/>
                  <a:ea typeface="Cambria" panose="02040503050406030204" pitchFamily="18" charset="0"/>
                </a:rPr>
                <a:t> ( </a:t>
              </a:r>
              <a:r>
                <a:rPr lang="en-SG" sz="5200" b="1" i="0" dirty="0" err="1">
                  <a:solidFill>
                    <a:srgbClr val="002060"/>
                  </a:solidFill>
                  <a:effectLst/>
                  <a:latin typeface="Cambria" panose="02040503050406030204" pitchFamily="18" charset="0"/>
                  <a:ea typeface="Cambria" panose="02040503050406030204" pitchFamily="18" charset="0"/>
                </a:rPr>
                <a:t>nếu</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có</a:t>
              </a:r>
              <a:r>
                <a:rPr lang="en-SG" sz="5200" b="1" i="0" dirty="0">
                  <a:solidFill>
                    <a:srgbClr val="002060"/>
                  </a:solidFill>
                  <a:effectLst/>
                  <a:latin typeface="Cambria" panose="02040503050406030204" pitchFamily="18" charset="0"/>
                  <a:ea typeface="Cambria" panose="02040503050406030204" pitchFamily="18" charset="0"/>
                </a:rPr>
                <a:t>).</a:t>
              </a:r>
              <a:endParaRPr kumimoji="0" lang="en-US" sz="5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05301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a:extLst>
              <a:ext uri="{FF2B5EF4-FFF2-40B4-BE49-F238E27FC236}">
                <a16:creationId xmlns:a16="http://schemas.microsoft.com/office/drawing/2014/main" id="{48BE699E-8D19-F078-2DA1-7612CD8BB5E8}"/>
              </a:ext>
            </a:extLst>
          </p:cNvPr>
          <p:cNvGrpSpPr>
            <a:grpSpLocks/>
          </p:cNvGrpSpPr>
          <p:nvPr/>
        </p:nvGrpSpPr>
        <p:grpSpPr bwMode="auto">
          <a:xfrm>
            <a:off x="0" y="-233680"/>
            <a:ext cx="12192000" cy="7223569"/>
            <a:chOff x="623392" y="809101"/>
            <a:chExt cx="11089232" cy="5445748"/>
          </a:xfrm>
        </p:grpSpPr>
        <p:grpSp>
          <p:nvGrpSpPr>
            <p:cNvPr id="5" name="组合 6">
              <a:extLst>
                <a:ext uri="{FF2B5EF4-FFF2-40B4-BE49-F238E27FC236}">
                  <a16:creationId xmlns:a16="http://schemas.microsoft.com/office/drawing/2014/main" id="{4B669F1F-FF64-C4DC-C628-6668F8AF10E0}"/>
                </a:ext>
              </a:extLst>
            </p:cNvPr>
            <p:cNvGrpSpPr/>
            <p:nvPr/>
          </p:nvGrpSpPr>
          <p:grpSpPr>
            <a:xfrm>
              <a:off x="911424" y="809101"/>
              <a:ext cx="10776274" cy="5239797"/>
              <a:chOff x="684940" y="764704"/>
              <a:chExt cx="10776274" cy="5239797"/>
            </a:xfrm>
            <a:solidFill>
              <a:schemeClr val="bg1"/>
            </a:solidFill>
          </p:grpSpPr>
          <p:sp>
            <p:nvSpPr>
              <p:cNvPr id="16" name="椭圆 17">
                <a:extLst>
                  <a:ext uri="{FF2B5EF4-FFF2-40B4-BE49-F238E27FC236}">
                    <a16:creationId xmlns:a16="http://schemas.microsoft.com/office/drawing/2014/main" id="{951B17AB-AE07-C470-F402-67DE79BD1675}"/>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8">
                <a:extLst>
                  <a:ext uri="{FF2B5EF4-FFF2-40B4-BE49-F238E27FC236}">
                    <a16:creationId xmlns:a16="http://schemas.microsoft.com/office/drawing/2014/main" id="{0426C3AE-7438-CD16-00D6-432D2E59D4E9}"/>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8" name="椭圆 19">
                <a:extLst>
                  <a:ext uri="{FF2B5EF4-FFF2-40B4-BE49-F238E27FC236}">
                    <a16:creationId xmlns:a16="http://schemas.microsoft.com/office/drawing/2014/main" id="{6ECE0FBE-0185-01F2-2BC9-A738AD17738D}"/>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20">
                <a:extLst>
                  <a:ext uri="{FF2B5EF4-FFF2-40B4-BE49-F238E27FC236}">
                    <a16:creationId xmlns:a16="http://schemas.microsoft.com/office/drawing/2014/main" id="{AB40B9D7-9211-193A-9DEF-C8E073314B5F}"/>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21">
                <a:extLst>
                  <a:ext uri="{FF2B5EF4-FFF2-40B4-BE49-F238E27FC236}">
                    <a16:creationId xmlns:a16="http://schemas.microsoft.com/office/drawing/2014/main" id="{B7FDE68E-4979-D2AE-60B3-C5291C3837A8}"/>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2">
                <a:extLst>
                  <a:ext uri="{FF2B5EF4-FFF2-40B4-BE49-F238E27FC236}">
                    <a16:creationId xmlns:a16="http://schemas.microsoft.com/office/drawing/2014/main" id="{9D71CC2C-5F15-0B1C-175D-E1F1D9546C0E}"/>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23">
                <a:extLst>
                  <a:ext uri="{FF2B5EF4-FFF2-40B4-BE49-F238E27FC236}">
                    <a16:creationId xmlns:a16="http://schemas.microsoft.com/office/drawing/2014/main" id="{08C31F53-DDD9-9C0D-59F2-94B157B8F530}"/>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3" name="椭圆 24">
                <a:extLst>
                  <a:ext uri="{FF2B5EF4-FFF2-40B4-BE49-F238E27FC236}">
                    <a16:creationId xmlns:a16="http://schemas.microsoft.com/office/drawing/2014/main" id="{E9DA013F-008D-F8E8-0990-1A71AEC3F719}"/>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4" name="椭圆 25">
                <a:extLst>
                  <a:ext uri="{FF2B5EF4-FFF2-40B4-BE49-F238E27FC236}">
                    <a16:creationId xmlns:a16="http://schemas.microsoft.com/office/drawing/2014/main" id="{97460B36-6B32-0297-F1F7-D4D8035E01CC}"/>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椭圆 26">
                <a:extLst>
                  <a:ext uri="{FF2B5EF4-FFF2-40B4-BE49-F238E27FC236}">
                    <a16:creationId xmlns:a16="http://schemas.microsoft.com/office/drawing/2014/main" id="{2A24AC27-1849-54CA-259F-922197005A86}"/>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6" name="椭圆 27">
                <a:extLst>
                  <a:ext uri="{FF2B5EF4-FFF2-40B4-BE49-F238E27FC236}">
                    <a16:creationId xmlns:a16="http://schemas.microsoft.com/office/drawing/2014/main" id="{0A40E99B-5EB2-143B-04E7-DA3507CE65F4}"/>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6" name="组合 7">
              <a:extLst>
                <a:ext uri="{FF2B5EF4-FFF2-40B4-BE49-F238E27FC236}">
                  <a16:creationId xmlns:a16="http://schemas.microsoft.com/office/drawing/2014/main" id="{BD96B625-66B3-8D8D-ED0D-BBD79FEAE451}"/>
                </a:ext>
              </a:extLst>
            </p:cNvPr>
            <p:cNvGrpSpPr>
              <a:grpSpLocks/>
            </p:cNvGrpSpPr>
            <p:nvPr/>
          </p:nvGrpSpPr>
          <p:grpSpPr bwMode="auto">
            <a:xfrm>
              <a:off x="623392" y="836712"/>
              <a:ext cx="11089232" cy="5418137"/>
              <a:chOff x="479376" y="764704"/>
              <a:chExt cx="11089232" cy="5418137"/>
            </a:xfrm>
          </p:grpSpPr>
          <p:grpSp>
            <p:nvGrpSpPr>
              <p:cNvPr id="7" name="组合 8">
                <a:extLst>
                  <a:ext uri="{FF2B5EF4-FFF2-40B4-BE49-F238E27FC236}">
                    <a16:creationId xmlns:a16="http://schemas.microsoft.com/office/drawing/2014/main" id="{8B50DC33-2988-5F6F-D520-41C63F57CFE0}"/>
                  </a:ext>
                </a:extLst>
              </p:cNvPr>
              <p:cNvGrpSpPr/>
              <p:nvPr/>
            </p:nvGrpSpPr>
            <p:grpSpPr>
              <a:xfrm>
                <a:off x="479376" y="764704"/>
                <a:ext cx="10585176" cy="5418137"/>
                <a:chOff x="479376" y="764704"/>
                <a:chExt cx="10585176" cy="5418137"/>
              </a:xfrm>
              <a:solidFill>
                <a:schemeClr val="bg1">
                  <a:alpha val="61000"/>
                </a:schemeClr>
              </a:solidFill>
            </p:grpSpPr>
            <p:sp>
              <p:nvSpPr>
                <p:cNvPr id="10" name="椭圆 11">
                  <a:extLst>
                    <a:ext uri="{FF2B5EF4-FFF2-40B4-BE49-F238E27FC236}">
                      <a16:creationId xmlns:a16="http://schemas.microsoft.com/office/drawing/2014/main" id="{51CB4784-56B3-05AA-82AD-A7E165014E9F}"/>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2">
                  <a:extLst>
                    <a:ext uri="{FF2B5EF4-FFF2-40B4-BE49-F238E27FC236}">
                      <a16:creationId xmlns:a16="http://schemas.microsoft.com/office/drawing/2014/main" id="{3D06E74C-2C4C-11D8-66EC-BF53508EA3BC}"/>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椭圆 13">
                  <a:extLst>
                    <a:ext uri="{FF2B5EF4-FFF2-40B4-BE49-F238E27FC236}">
                      <a16:creationId xmlns:a16="http://schemas.microsoft.com/office/drawing/2014/main" id="{F785E0AF-B5C7-0583-C7B2-15CB830BD819}"/>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4">
                  <a:extLst>
                    <a:ext uri="{FF2B5EF4-FFF2-40B4-BE49-F238E27FC236}">
                      <a16:creationId xmlns:a16="http://schemas.microsoft.com/office/drawing/2014/main" id="{720CEDC7-F8A6-1923-C08C-8EE79520E073}"/>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椭圆 15">
                  <a:extLst>
                    <a:ext uri="{FF2B5EF4-FFF2-40B4-BE49-F238E27FC236}">
                      <a16:creationId xmlns:a16="http://schemas.microsoft.com/office/drawing/2014/main" id="{353092F9-80C1-730E-93FC-B020229AE11A}"/>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6">
                  <a:extLst>
                    <a:ext uri="{FF2B5EF4-FFF2-40B4-BE49-F238E27FC236}">
                      <a16:creationId xmlns:a16="http://schemas.microsoft.com/office/drawing/2014/main" id="{79CD42C0-2FD9-BB8F-1164-92220F3546D9}"/>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8" name="椭圆 9">
                <a:extLst>
                  <a:ext uri="{FF2B5EF4-FFF2-40B4-BE49-F238E27FC236}">
                    <a16:creationId xmlns:a16="http://schemas.microsoft.com/office/drawing/2014/main" id="{90B63904-4090-5571-BB06-1104D6564790}"/>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椭圆 10">
                <a:extLst>
                  <a:ext uri="{FF2B5EF4-FFF2-40B4-BE49-F238E27FC236}">
                    <a16:creationId xmlns:a16="http://schemas.microsoft.com/office/drawing/2014/main" id="{FF0602A1-0EDF-0E56-B6B3-20D038F9F4DA}"/>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3" name="Picture 2" descr="A cartoon of a child raising his hand and holding a pencil and a book&#10;&#10;Description automatically generated">
            <a:extLst>
              <a:ext uri="{FF2B5EF4-FFF2-40B4-BE49-F238E27FC236}">
                <a16:creationId xmlns:a16="http://schemas.microsoft.com/office/drawing/2014/main" id="{DEA6FC4A-BA31-2359-5712-256BC860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894" y="1164534"/>
            <a:ext cx="5501094" cy="5608959"/>
          </a:xfrm>
          <a:prstGeom prst="rect">
            <a:avLst/>
          </a:prstGeom>
        </p:spPr>
      </p:pic>
    </p:spTree>
    <p:extLst>
      <p:ext uri="{BB962C8B-B14F-4D97-AF65-F5344CB8AC3E}">
        <p14:creationId xmlns:p14="http://schemas.microsoft.com/office/powerpoint/2010/main" val="41142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0">
            <a:extLst>
              <a:ext uri="{FF2B5EF4-FFF2-40B4-BE49-F238E27FC236}">
                <a16:creationId xmlns:a16="http://schemas.microsoft.com/office/drawing/2014/main" id="{CA86E92E-D784-4C38-B4BA-A04DD6629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253" y="743180"/>
            <a:ext cx="9457116" cy="5093064"/>
          </a:xfrm>
          <a:prstGeom prst="rect">
            <a:avLst/>
          </a:prstGeom>
        </p:spPr>
      </p:pic>
      <p:pic>
        <p:nvPicPr>
          <p:cNvPr id="2" name="图片 26">
            <a:extLst>
              <a:ext uri="{FF2B5EF4-FFF2-40B4-BE49-F238E27FC236}">
                <a16:creationId xmlns:a16="http://schemas.microsoft.com/office/drawing/2014/main" id="{1F1B560E-4F8C-44E5-BF2C-6D8C65FDC1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97" t="68550" r="21434"/>
          <a:stretch/>
        </p:blipFill>
        <p:spPr>
          <a:xfrm flipH="1" flipV="1">
            <a:off x="7985386" y="-3"/>
            <a:ext cx="3004457" cy="1464135"/>
          </a:xfrm>
          <a:custGeom>
            <a:avLst/>
            <a:gdLst>
              <a:gd name="connsiteX0" fmla="*/ 3004457 w 3004457"/>
              <a:gd name="connsiteY0" fmla="*/ 1857832 h 1857832"/>
              <a:gd name="connsiteX1" fmla="*/ 0 w 3004457"/>
              <a:gd name="connsiteY1" fmla="*/ 1857832 h 1857832"/>
              <a:gd name="connsiteX2" fmla="*/ 0 w 3004457"/>
              <a:gd name="connsiteY2" fmla="*/ 0 h 1857832"/>
              <a:gd name="connsiteX3" fmla="*/ 2604507 w 3004457"/>
              <a:gd name="connsiteY3" fmla="*/ 0 h 1857832"/>
              <a:gd name="connsiteX4" fmla="*/ 2568443 w 3004457"/>
              <a:gd name="connsiteY4" fmla="*/ 91812 h 1857832"/>
              <a:gd name="connsiteX5" fmla="*/ 2528015 w 3004457"/>
              <a:gd name="connsiteY5" fmla="*/ 368515 h 1857832"/>
              <a:gd name="connsiteX6" fmla="*/ 2938783 w 3004457"/>
              <a:gd name="connsiteY6" fmla="*/ 1064945 h 1857832"/>
              <a:gd name="connsiteX7" fmla="*/ 3004457 w 3004457"/>
              <a:gd name="connsiteY7" fmla="*/ 1074093 h 185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4457" h="1857832">
                <a:moveTo>
                  <a:pt x="3004457" y="1857832"/>
                </a:moveTo>
                <a:lnTo>
                  <a:pt x="0" y="1857832"/>
                </a:lnTo>
                <a:lnTo>
                  <a:pt x="0" y="0"/>
                </a:lnTo>
                <a:lnTo>
                  <a:pt x="2604507" y="0"/>
                </a:lnTo>
                <a:lnTo>
                  <a:pt x="2568443" y="91812"/>
                </a:lnTo>
                <a:cubicBezTo>
                  <a:pt x="2542410" y="176859"/>
                  <a:pt x="2528015" y="270364"/>
                  <a:pt x="2528015" y="368515"/>
                </a:cubicBezTo>
                <a:cubicBezTo>
                  <a:pt x="2528015" y="712044"/>
                  <a:pt x="2704359" y="998658"/>
                  <a:pt x="2938783" y="1064945"/>
                </a:cubicBezTo>
                <a:lnTo>
                  <a:pt x="3004457" y="1074093"/>
                </a:lnTo>
                <a:close/>
              </a:path>
            </a:pathLst>
          </a:custGeom>
        </p:spPr>
      </p:pic>
      <p:pic>
        <p:nvPicPr>
          <p:cNvPr id="3" name="图片 7">
            <a:extLst>
              <a:ext uri="{FF2B5EF4-FFF2-40B4-BE49-F238E27FC236}">
                <a16:creationId xmlns:a16="http://schemas.microsoft.com/office/drawing/2014/main" id="{95180019-736F-4CD0-9B48-46FF72014734}"/>
              </a:ext>
            </a:extLst>
          </p:cNvPr>
          <p:cNvPicPr>
            <a:picLocks noChangeAspect="1"/>
          </p:cNvPicPr>
          <p:nvPr/>
        </p:nvPicPr>
        <p:blipFill rotWithShape="1">
          <a:blip r:embed="rId4"/>
          <a:srcRect b="17448"/>
          <a:stretch/>
        </p:blipFill>
        <p:spPr>
          <a:xfrm>
            <a:off x="-14962" y="0"/>
            <a:ext cx="8638781" cy="3619500"/>
          </a:xfrm>
          <a:prstGeom prst="rect">
            <a:avLst/>
          </a:prstGeom>
        </p:spPr>
      </p:pic>
      <p:pic>
        <p:nvPicPr>
          <p:cNvPr id="5" name="图片 11">
            <a:extLst>
              <a:ext uri="{FF2B5EF4-FFF2-40B4-BE49-F238E27FC236}">
                <a16:creationId xmlns:a16="http://schemas.microsoft.com/office/drawing/2014/main" id="{22A528DF-BBAA-A5E4-7317-76CF222CB3A2}"/>
              </a:ext>
            </a:extLst>
          </p:cNvPr>
          <p:cNvPicPr>
            <a:picLocks noChangeAspect="1"/>
          </p:cNvPicPr>
          <p:nvPr/>
        </p:nvPicPr>
        <p:blipFill rotWithShape="1">
          <a:blip r:embed="rId5">
            <a:extLst>
              <a:ext uri="{28A0092B-C50C-407E-A947-70E740481C1C}">
                <a14:useLocalDpi xmlns:a14="http://schemas.microsoft.com/office/drawing/2010/main" val="0"/>
              </a:ext>
            </a:extLst>
          </a:blip>
          <a:srcRect b="37146"/>
          <a:stretch/>
        </p:blipFill>
        <p:spPr>
          <a:xfrm rot="10800000">
            <a:off x="-263748" y="1241750"/>
            <a:ext cx="12455748" cy="5764391"/>
          </a:xfrm>
          <a:prstGeom prst="rect">
            <a:avLst/>
          </a:prstGeom>
        </p:spPr>
      </p:pic>
      <p:pic>
        <p:nvPicPr>
          <p:cNvPr id="7" name="图片 12">
            <a:extLst>
              <a:ext uri="{FF2B5EF4-FFF2-40B4-BE49-F238E27FC236}">
                <a16:creationId xmlns:a16="http://schemas.microsoft.com/office/drawing/2014/main" id="{CB3236DB-5705-BCB5-17B5-AE794C500FB6}"/>
              </a:ext>
            </a:extLst>
          </p:cNvPr>
          <p:cNvPicPr>
            <a:picLocks noChangeAspect="1"/>
          </p:cNvPicPr>
          <p:nvPr/>
        </p:nvPicPr>
        <p:blipFill rotWithShape="1">
          <a:blip r:embed="rId6">
            <a:extLst>
              <a:ext uri="{28A0092B-C50C-407E-A947-70E740481C1C}">
                <a14:useLocalDpi xmlns:a14="http://schemas.microsoft.com/office/drawing/2010/main" val="0"/>
              </a:ext>
            </a:extLst>
          </a:blip>
          <a:srcRect l="13692" t="53086"/>
          <a:stretch/>
        </p:blipFill>
        <p:spPr>
          <a:xfrm>
            <a:off x="0" y="3429000"/>
            <a:ext cx="4998237" cy="3429000"/>
          </a:xfrm>
          <a:prstGeom prst="rect">
            <a:avLst/>
          </a:prstGeom>
        </p:spPr>
      </p:pic>
      <p:pic>
        <p:nvPicPr>
          <p:cNvPr id="8" name="Picture 7">
            <a:extLst>
              <a:ext uri="{FF2B5EF4-FFF2-40B4-BE49-F238E27FC236}">
                <a16:creationId xmlns:a16="http://schemas.microsoft.com/office/drawing/2014/main" id="{27A2FEAB-094C-EB28-0646-9E71CD64C051}"/>
              </a:ext>
            </a:extLst>
          </p:cNvPr>
          <p:cNvPicPr>
            <a:picLocks noChangeAspect="1"/>
          </p:cNvPicPr>
          <p:nvPr/>
        </p:nvPicPr>
        <p:blipFill>
          <a:blip r:embed="rId7"/>
          <a:stretch>
            <a:fillRect/>
          </a:stretch>
        </p:blipFill>
        <p:spPr>
          <a:xfrm>
            <a:off x="1864469" y="1264732"/>
            <a:ext cx="8248603" cy="4328535"/>
          </a:xfrm>
          <a:prstGeom prst="rect">
            <a:avLst/>
          </a:prstGeom>
        </p:spPr>
      </p:pic>
    </p:spTree>
    <p:extLst>
      <p:ext uri="{BB962C8B-B14F-4D97-AF65-F5344CB8AC3E}">
        <p14:creationId xmlns:p14="http://schemas.microsoft.com/office/powerpoint/2010/main" val="3205031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2207</TotalTime>
  <Words>270</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等线</vt:lpstr>
      <vt:lpstr>#9Slide07 HoneyCream</vt:lpstr>
      <vt:lpstr>#9Slide07 SVNZiclets</vt:lpstr>
      <vt:lpstr>Arial</vt:lpstr>
      <vt:lpstr>Calibri</vt:lpstr>
      <vt:lpstr>Cambria</vt:lpstr>
      <vt:lpstr>FandolFang R</vt:lpstr>
      <vt:lpstr>SVN-Newton</vt:lpstr>
      <vt:lpstr>Times New Roman</vt:lpstr>
      <vt:lpstr>UVF Candlescript Pro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第一PPT模板网-WWW.1PPT.COM</dc:subject>
  <dc:creator>第一PPT模板网-WWW.1PPT.COM</dc:creator>
  <cp:keywords>第一PPT模板网-WWW.1PPT.COM</cp:keywords>
  <cp:lastModifiedBy>Ngọc Đỗ</cp:lastModifiedBy>
  <cp:revision>139</cp:revision>
  <dcterms:created xsi:type="dcterms:W3CDTF">2020-07-02T02:23:18Z</dcterms:created>
  <dcterms:modified xsi:type="dcterms:W3CDTF">2024-02-19T03:25:29Z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